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4" r:id="rId5"/>
    <p:sldId id="263" r:id="rId6"/>
    <p:sldId id="265" r:id="rId7"/>
    <p:sldId id="268" r:id="rId8"/>
    <p:sldId id="25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FFFBD-C796-4F46-B5A5-C813BE111741}" v="20" dt="2023-03-08T08:46:23.89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68" autoAdjust="0"/>
  </p:normalViewPr>
  <p:slideViewPr>
    <p:cSldViewPr snapToGrid="0">
      <p:cViewPr varScale="1">
        <p:scale>
          <a:sx n="108" d="100"/>
          <a:sy n="108" d="100"/>
        </p:scale>
        <p:origin x="14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BD6FFFBD-C796-4F46-B5A5-C813BE111741}"/>
    <pc:docChg chg="undo custSel addSld delSld modSld">
      <pc:chgData name="Thomas Noordeloos" userId="df9f46e9-7760-4f6a-814f-9e8180d7b46a" providerId="ADAL" clId="{BD6FFFBD-C796-4F46-B5A5-C813BE111741}" dt="2023-03-08T08:46:53.672" v="136" actId="207"/>
      <pc:docMkLst>
        <pc:docMk/>
      </pc:docMkLst>
      <pc:sldChg chg="addSp modSp add mod">
        <pc:chgData name="Thomas Noordeloos" userId="df9f46e9-7760-4f6a-814f-9e8180d7b46a" providerId="ADAL" clId="{BD6FFFBD-C796-4F46-B5A5-C813BE111741}" dt="2023-03-08T08:46:53.672" v="136" actId="207"/>
        <pc:sldMkLst>
          <pc:docMk/>
          <pc:sldMk cId="3953391738" sldId="257"/>
        </pc:sldMkLst>
        <pc:spChg chg="mod">
          <ac:chgData name="Thomas Noordeloos" userId="df9f46e9-7760-4f6a-814f-9e8180d7b46a" providerId="ADAL" clId="{BD6FFFBD-C796-4F46-B5A5-C813BE111741}" dt="2023-03-08T08:43:15.263" v="49" actId="108"/>
          <ac:spMkLst>
            <pc:docMk/>
            <pc:sldMk cId="3953391738" sldId="257"/>
            <ac:spMk id="2" creationId="{4F67BADF-6AD9-4415-AC5A-95D7FF96F8D8}"/>
          </ac:spMkLst>
        </pc:spChg>
        <pc:spChg chg="mod">
          <ac:chgData name="Thomas Noordeloos" userId="df9f46e9-7760-4f6a-814f-9e8180d7b46a" providerId="ADAL" clId="{BD6FFFBD-C796-4F46-B5A5-C813BE111741}" dt="2023-03-08T08:46:53.672" v="136" actId="207"/>
          <ac:spMkLst>
            <pc:docMk/>
            <pc:sldMk cId="3953391738" sldId="257"/>
            <ac:spMk id="137" creationId="{821D167E-B646-4ECD-96F0-7D3A4C327818}"/>
          </ac:spMkLst>
        </pc:spChg>
        <pc:picChg chg="add mod">
          <ac:chgData name="Thomas Noordeloos" userId="df9f46e9-7760-4f6a-814f-9e8180d7b46a" providerId="ADAL" clId="{BD6FFFBD-C796-4F46-B5A5-C813BE111741}" dt="2023-03-08T08:46:23.895" v="132" actId="1076"/>
          <ac:picMkLst>
            <pc:docMk/>
            <pc:sldMk cId="3953391738" sldId="257"/>
            <ac:picMk id="1026" creationId="{EB42E569-F563-7779-31DF-12DC7DDCB7E8}"/>
          </ac:picMkLst>
        </pc:picChg>
      </pc:sldChg>
      <pc:sldChg chg="modSp mod">
        <pc:chgData name="Thomas Noordeloos" userId="df9f46e9-7760-4f6a-814f-9e8180d7b46a" providerId="ADAL" clId="{BD6FFFBD-C796-4F46-B5A5-C813BE111741}" dt="2023-03-08T08:33:17.216" v="44" actId="404"/>
        <pc:sldMkLst>
          <pc:docMk/>
          <pc:sldMk cId="2859079353" sldId="263"/>
        </pc:sldMkLst>
        <pc:spChg chg="mod">
          <ac:chgData name="Thomas Noordeloos" userId="df9f46e9-7760-4f6a-814f-9e8180d7b46a" providerId="ADAL" clId="{BD6FFFBD-C796-4F46-B5A5-C813BE111741}" dt="2023-03-08T08:33:17.216" v="44" actId="404"/>
          <ac:spMkLst>
            <pc:docMk/>
            <pc:sldMk cId="2859079353" sldId="263"/>
            <ac:spMk id="6" creationId="{81B96BA2-902A-4078-8942-E8A2417A9A29}"/>
          </ac:spMkLst>
        </pc:spChg>
        <pc:graphicFrameChg chg="mod modGraphic">
          <ac:chgData name="Thomas Noordeloos" userId="df9f46e9-7760-4f6a-814f-9e8180d7b46a" providerId="ADAL" clId="{BD6FFFBD-C796-4F46-B5A5-C813BE111741}" dt="2023-03-08T07:55:21.144" v="8" actId="108"/>
          <ac:graphicFrameMkLst>
            <pc:docMk/>
            <pc:sldMk cId="2859079353" sldId="263"/>
            <ac:graphicFrameMk id="7" creationId="{E301E4D4-09EB-42FE-AC70-36D3DFBAE62B}"/>
          </ac:graphicFrameMkLst>
        </pc:graphicFrameChg>
      </pc:sldChg>
      <pc:sldChg chg="modSp add del mod">
        <pc:chgData name="Thomas Noordeloos" userId="df9f46e9-7760-4f6a-814f-9e8180d7b46a" providerId="ADAL" clId="{BD6FFFBD-C796-4F46-B5A5-C813BE111741}" dt="2023-03-08T07:58:14.524" v="16" actId="1076"/>
        <pc:sldMkLst>
          <pc:docMk/>
          <pc:sldMk cId="257395320" sldId="264"/>
        </pc:sldMkLst>
        <pc:spChg chg="mod">
          <ac:chgData name="Thomas Noordeloos" userId="df9f46e9-7760-4f6a-814f-9e8180d7b46a" providerId="ADAL" clId="{BD6FFFBD-C796-4F46-B5A5-C813BE111741}" dt="2023-03-08T07:58:14.524" v="16" actId="1076"/>
          <ac:spMkLst>
            <pc:docMk/>
            <pc:sldMk cId="257395320" sldId="264"/>
            <ac:spMk id="2" creationId="{F8390FF1-E0CD-4EC6-A60A-28D96FA1FB39}"/>
          </ac:spMkLst>
        </pc:spChg>
        <pc:picChg chg="mod">
          <ac:chgData name="Thomas Noordeloos" userId="df9f46e9-7760-4f6a-814f-9e8180d7b46a" providerId="ADAL" clId="{BD6FFFBD-C796-4F46-B5A5-C813BE111741}" dt="2023-03-08T07:58:09.342" v="15" actId="1076"/>
          <ac:picMkLst>
            <pc:docMk/>
            <pc:sldMk cId="257395320" sldId="264"/>
            <ac:picMk id="1026" creationId="{6C0A306C-9757-4030-92F3-B08EE0645292}"/>
          </ac:picMkLst>
        </pc:picChg>
      </pc:sldChg>
      <pc:sldChg chg="modSp add del mod">
        <pc:chgData name="Thomas Noordeloos" userId="df9f46e9-7760-4f6a-814f-9e8180d7b46a" providerId="ADAL" clId="{BD6FFFBD-C796-4F46-B5A5-C813BE111741}" dt="2023-03-08T08:41:57.120" v="45" actId="6549"/>
        <pc:sldMkLst>
          <pc:docMk/>
          <pc:sldMk cId="1934081457" sldId="265"/>
        </pc:sldMkLst>
        <pc:spChg chg="mod">
          <ac:chgData name="Thomas Noordeloos" userId="df9f46e9-7760-4f6a-814f-9e8180d7b46a" providerId="ADAL" clId="{BD6FFFBD-C796-4F46-B5A5-C813BE111741}" dt="2023-03-08T08:41:57.120" v="45" actId="6549"/>
          <ac:spMkLst>
            <pc:docMk/>
            <pc:sldMk cId="1934081457" sldId="265"/>
            <ac:spMk id="3" creationId="{FE061E99-6C24-4391-92D8-B21595584FA9}"/>
          </ac:spMkLst>
        </pc:spChg>
      </pc:sldChg>
      <pc:sldChg chg="del">
        <pc:chgData name="Thomas Noordeloos" userId="df9f46e9-7760-4f6a-814f-9e8180d7b46a" providerId="ADAL" clId="{BD6FFFBD-C796-4F46-B5A5-C813BE111741}" dt="2023-03-08T07:56:56.109" v="10" actId="47"/>
        <pc:sldMkLst>
          <pc:docMk/>
          <pc:sldMk cId="4145349442" sldId="266"/>
        </pc:sldMkLst>
      </pc:sldChg>
      <pc:sldChg chg="del">
        <pc:chgData name="Thomas Noordeloos" userId="df9f46e9-7760-4f6a-814f-9e8180d7b46a" providerId="ADAL" clId="{BD6FFFBD-C796-4F46-B5A5-C813BE111741}" dt="2023-03-01T08:27:52.218" v="3" actId="47"/>
        <pc:sldMkLst>
          <pc:docMk/>
          <pc:sldMk cId="235131875" sldId="267"/>
        </pc:sldMkLst>
      </pc:sldChg>
      <pc:sldChg chg="modSp add del mod">
        <pc:chgData name="Thomas Noordeloos" userId="df9f46e9-7760-4f6a-814f-9e8180d7b46a" providerId="ADAL" clId="{BD6FFFBD-C796-4F46-B5A5-C813BE111741}" dt="2023-03-08T08:42:03.107" v="47" actId="20577"/>
        <pc:sldMkLst>
          <pc:docMk/>
          <pc:sldMk cId="2423930362" sldId="268"/>
        </pc:sldMkLst>
        <pc:spChg chg="mod">
          <ac:chgData name="Thomas Noordeloos" userId="df9f46e9-7760-4f6a-814f-9e8180d7b46a" providerId="ADAL" clId="{BD6FFFBD-C796-4F46-B5A5-C813BE111741}" dt="2023-03-08T08:42:03.107" v="47" actId="20577"/>
          <ac:spMkLst>
            <pc:docMk/>
            <pc:sldMk cId="2423930362" sldId="268"/>
            <ac:spMk id="3" creationId="{FE061E99-6C24-4391-92D8-B21595584F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8-3-2023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8-3-2023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8-3-2023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8-3-2023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40911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8-3-2023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shop &amp;quot;Stap jij ook in?&amp;quot; - Ondernemend Westervoort">
            <a:extLst>
              <a:ext uri="{FF2B5EF4-FFF2-40B4-BE49-F238E27FC236}">
                <a16:creationId xmlns:a16="http://schemas.microsoft.com/office/drawing/2014/main" id="{6C0A306C-9757-4030-92F3-B08EE064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946" y="472736"/>
            <a:ext cx="7665755" cy="59125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B3544D50-ECFB-38C2-BE6B-F1D78952548A}"/>
              </a:ext>
            </a:extLst>
          </p:cNvPr>
          <p:cNvSpPr/>
          <p:nvPr/>
        </p:nvSpPr>
        <p:spPr>
          <a:xfrm rot="21412644">
            <a:off x="6340510" y="4087280"/>
            <a:ext cx="3213052" cy="769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a:xfrm rot="21395591">
            <a:off x="6039459" y="3738725"/>
            <a:ext cx="4089035" cy="1253647"/>
          </a:xfrm>
        </p:spPr>
        <p:txBody>
          <a:bodyPr>
            <a:normAutofit/>
          </a:bodyPr>
          <a:lstStyle/>
          <a:p>
            <a:r>
              <a:rPr lang="nl-NL" sz="6600" dirty="0">
                <a:solidFill>
                  <a:srgbClr val="FFC000"/>
                </a:solidFill>
                <a:latin typeface="Britannic Bold" panose="020B0903060703020204" pitchFamily="34" charset="0"/>
              </a:rPr>
              <a:t>Woensdag</a:t>
            </a:r>
          </a:p>
        </p:txBody>
      </p:sp>
    </p:spTree>
    <p:extLst>
      <p:ext uri="{BB962C8B-B14F-4D97-AF65-F5344CB8AC3E}">
        <p14:creationId xmlns:p14="http://schemas.microsoft.com/office/powerpoint/2010/main" val="2573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Workshop Woensdag</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Uitdagingen</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4353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0" indent="0">
              <a:buNone/>
            </a:pPr>
            <a:r>
              <a:rPr lang="nl-NL" sz="1800" dirty="0">
                <a:latin typeface="Arial" panose="020B0604020202020204" pitchFamily="34" charset="0"/>
                <a:cs typeface="Arial" panose="020B0604020202020204" pitchFamily="34" charset="0"/>
              </a:rPr>
              <a:t>Workshop ‘4</a:t>
            </a:r>
            <a:r>
              <a:rPr lang="nl-NL" sz="1800" baseline="30000" dirty="0">
                <a:latin typeface="Arial" panose="020B0604020202020204" pitchFamily="34" charset="0"/>
                <a:cs typeface="Arial" panose="020B0604020202020204" pitchFamily="34" charset="0"/>
              </a:rPr>
              <a:t>e</a:t>
            </a:r>
            <a:r>
              <a:rPr lang="nl-NL" sz="1800" dirty="0">
                <a:latin typeface="Arial" panose="020B0604020202020204" pitchFamily="34" charset="0"/>
                <a:cs typeface="Arial" panose="020B0604020202020204" pitchFamily="34" charset="0"/>
              </a:rPr>
              <a:t> Industriële revolutie’</a:t>
            </a:r>
          </a:p>
          <a:p>
            <a:pPr marL="342900" lvl="0" indent="-342900">
              <a:spcBef>
                <a:spcPts val="200"/>
              </a:spcBef>
              <a:spcAft>
                <a:spcPts val="200"/>
              </a:spcAft>
              <a:buFont typeface="Symbol" panose="05050102010706020507" pitchFamily="18" charset="2"/>
              <a:buChar char=""/>
              <a:tabLst>
                <a:tab pos="180340" algn="l"/>
              </a:tabLst>
            </a:pPr>
            <a:r>
              <a:rPr lang="nl-NL" sz="1400" dirty="0">
                <a:effectLst/>
                <a:latin typeface="Arial" panose="020B0604020202020204" pitchFamily="34" charset="0"/>
                <a:ea typeface="Calibri" panose="020F0502020204030204" pitchFamily="34" charset="0"/>
                <a:cs typeface="Arial" panose="020B0604020202020204" pitchFamily="34" charset="0"/>
              </a:rPr>
              <a:t>Samensmelting van de fysieke, digitale en biologische werelden.</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200"/>
              </a:spcBef>
              <a:spcAft>
                <a:spcPts val="200"/>
              </a:spcAft>
              <a:buFont typeface="Symbol" panose="05050102010706020507" pitchFamily="18" charset="2"/>
              <a:buChar char=""/>
              <a:tabLst>
                <a:tab pos="180340" algn="l"/>
              </a:tabLst>
            </a:pPr>
            <a:r>
              <a:rPr lang="nl-NL" sz="1400" dirty="0">
                <a:effectLst/>
                <a:latin typeface="Arial" panose="020B0604020202020204" pitchFamily="34" charset="0"/>
                <a:ea typeface="Calibri" panose="020F0502020204030204" pitchFamily="34" charset="0"/>
                <a:cs typeface="Arial" panose="020B0604020202020204" pitchFamily="34" charset="0"/>
              </a:rPr>
              <a:t>9 categorieën</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200"/>
              </a:spcBef>
              <a:spcAft>
                <a:spcPts val="200"/>
              </a:spcAft>
              <a:buFont typeface="Symbol" panose="05050102010706020507" pitchFamily="18" charset="2"/>
              <a:buChar char=""/>
              <a:tabLst>
                <a:tab pos="180340" algn="l"/>
              </a:tabLst>
            </a:pPr>
            <a:r>
              <a:rPr lang="nl-NL" sz="1400" dirty="0">
                <a:effectLst/>
                <a:latin typeface="Arial" panose="020B0604020202020204" pitchFamily="34" charset="0"/>
                <a:ea typeface="Calibri" panose="020F0502020204030204" pitchFamily="34" charset="0"/>
                <a:cs typeface="Arial" panose="020B0604020202020204" pitchFamily="34" charset="0"/>
              </a:rPr>
              <a:t>Internet of </a:t>
            </a:r>
            <a:r>
              <a:rPr lang="nl-NL" sz="1400" dirty="0" err="1">
                <a:effectLst/>
                <a:latin typeface="Arial" panose="020B0604020202020204" pitchFamily="34" charset="0"/>
                <a:ea typeface="Calibri" panose="020F0502020204030204" pitchFamily="34" charset="0"/>
                <a:cs typeface="Arial" panose="020B0604020202020204" pitchFamily="34" charset="0"/>
              </a:rPr>
              <a:t>Things</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200"/>
              </a:spcBef>
              <a:spcAft>
                <a:spcPts val="200"/>
              </a:spcAft>
              <a:buFont typeface="Symbol" panose="05050102010706020507" pitchFamily="18" charset="2"/>
              <a:buChar char=""/>
              <a:tabLst>
                <a:tab pos="180340" algn="l"/>
              </a:tabLst>
            </a:pPr>
            <a:r>
              <a:rPr lang="nl-NL" sz="1400" dirty="0" err="1">
                <a:effectLst/>
                <a:latin typeface="Arial" panose="020B0604020202020204" pitchFamily="34" charset="0"/>
                <a:ea typeface="Calibri" panose="020F0502020204030204" pitchFamily="34" charset="0"/>
                <a:cs typeface="Arial" panose="020B0604020202020204" pitchFamily="34" charset="0"/>
              </a:rPr>
              <a:t>Robotics</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latin typeface="Arial" panose="020B0604020202020204" pitchFamily="34" charset="0"/>
                <a:cs typeface="Arial" panose="020B0604020202020204" pitchFamily="34" charset="0"/>
              </a:rPr>
              <a:t>Workshop ‘Smart </a:t>
            </a:r>
            <a:r>
              <a:rPr lang="nl-NL" sz="1800" dirty="0" err="1">
                <a:latin typeface="Arial" panose="020B0604020202020204" pitchFamily="34" charset="0"/>
                <a:cs typeface="Arial" panose="020B0604020202020204" pitchFamily="34" charset="0"/>
              </a:rPr>
              <a:t>Cities</a:t>
            </a:r>
            <a:r>
              <a:rPr lang="nl-NL" sz="1800" dirty="0">
                <a:latin typeface="Arial" panose="020B0604020202020204" pitchFamily="34" charset="0"/>
                <a:cs typeface="Arial" panose="020B0604020202020204" pitchFamily="34" charset="0"/>
              </a:rPr>
              <a:t>’</a:t>
            </a:r>
          </a:p>
          <a:p>
            <a:pPr marL="342900" lvl="0" indent="-342900">
              <a:spcBef>
                <a:spcPts val="200"/>
              </a:spcBef>
              <a:spcAft>
                <a:spcPts val="200"/>
              </a:spcAft>
              <a:buFont typeface="Symbol" panose="05050102010706020507" pitchFamily="18" charset="2"/>
              <a:buChar char=""/>
              <a:tabLst>
                <a:tab pos="180340" algn="l"/>
              </a:tabLst>
            </a:pPr>
            <a:r>
              <a:rPr lang="en-US" sz="1400" dirty="0" err="1">
                <a:latin typeface="Arial" panose="020B0604020202020204" pitchFamily="34" charset="0"/>
                <a:cs typeface="Arial" panose="020B0604020202020204" pitchFamily="34" charset="0"/>
              </a:rPr>
              <a:t>Relatie</a:t>
            </a:r>
            <a:r>
              <a:rPr lang="en-US" sz="1400" dirty="0">
                <a:latin typeface="Arial" panose="020B0604020202020204" pitchFamily="34" charset="0"/>
                <a:cs typeface="Arial" panose="020B0604020202020204" pitchFamily="34" charset="0"/>
              </a:rPr>
              <a:t> ‘Smart Cities’ en SDG #11 ‘Sustainable Cities and Communities’</a:t>
            </a:r>
          </a:p>
          <a:p>
            <a:pPr marL="342900" lvl="0" indent="-342900">
              <a:spcBef>
                <a:spcPts val="200"/>
              </a:spcBef>
              <a:spcAft>
                <a:spcPts val="200"/>
              </a:spcAft>
              <a:buFont typeface="Symbol" panose="05050102010706020507" pitchFamily="18" charset="2"/>
              <a:buChar char=""/>
              <a:tabLst>
                <a:tab pos="180340" algn="l"/>
              </a:tabLst>
            </a:pPr>
            <a:r>
              <a:rPr lang="nl-NL" sz="1400" dirty="0">
                <a:latin typeface="Arial" panose="020B0604020202020204" pitchFamily="34" charset="0"/>
                <a:cs typeface="Arial" panose="020B0604020202020204" pitchFamily="34" charset="0"/>
              </a:rPr>
              <a:t>Relatie ‘Smart </a:t>
            </a:r>
            <a:r>
              <a:rPr lang="nl-NL" sz="1400" dirty="0" err="1">
                <a:latin typeface="Arial" panose="020B0604020202020204" pitchFamily="34" charset="0"/>
                <a:cs typeface="Arial" panose="020B0604020202020204" pitchFamily="34" charset="0"/>
              </a:rPr>
              <a:t>Cities</a:t>
            </a:r>
            <a:r>
              <a:rPr lang="nl-NL" sz="1400" dirty="0">
                <a:latin typeface="Arial" panose="020B0604020202020204" pitchFamily="34" charset="0"/>
                <a:cs typeface="Arial" panose="020B0604020202020204" pitchFamily="34" charset="0"/>
              </a:rPr>
              <a:t>’ en categorie 8 ‘Internet of </a:t>
            </a:r>
            <a:r>
              <a:rPr lang="nl-NL" sz="1400" dirty="0" err="1">
                <a:latin typeface="Arial" panose="020B0604020202020204" pitchFamily="34" charset="0"/>
                <a:cs typeface="Arial" panose="020B0604020202020204" pitchFamily="34" charset="0"/>
              </a:rPr>
              <a:t>Things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Robotics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Smart </a:t>
            </a:r>
            <a:r>
              <a:rPr lang="nl-NL" sz="1400" dirty="0" err="1">
                <a:latin typeface="Arial" panose="020B0604020202020204" pitchFamily="34" charset="0"/>
                <a:cs typeface="Arial" panose="020B0604020202020204" pitchFamily="34" charset="0"/>
              </a:rPr>
              <a:t>Cities</a:t>
            </a:r>
            <a:r>
              <a:rPr lang="nl-NL" sz="1400" dirty="0">
                <a:latin typeface="Arial" panose="020B0604020202020204" pitchFamily="34" charset="0"/>
                <a:cs typeface="Arial" panose="020B0604020202020204" pitchFamily="34" charset="0"/>
              </a:rPr>
              <a:t>’ van de ‘4e Industriële Revolutie’</a:t>
            </a:r>
          </a:p>
          <a:p>
            <a:pPr marL="0" indent="0">
              <a:buNone/>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066860480"/>
              </p:ext>
            </p:extLst>
          </p:nvPr>
        </p:nvGraphicFramePr>
        <p:xfrm>
          <a:off x="2456605" y="6153059"/>
          <a:ext cx="6612039"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rgbClr val="000644"/>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q"/>
            </a:pPr>
            <a:r>
              <a:rPr lang="nl-NL" sz="1200" dirty="0">
                <a:solidFill>
                  <a:schemeClr val="bg1">
                    <a:lumMod val="65000"/>
                  </a:schemeClr>
                </a:solidFill>
                <a:latin typeface="Arial"/>
                <a:cs typeface="Arial"/>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5844621" cy="5062924"/>
          </a:xfrm>
          <a:prstGeom prst="rect">
            <a:avLst/>
          </a:prstGeom>
          <a:noFill/>
        </p:spPr>
        <p:txBody>
          <a:bodyPr wrap="square" rtlCol="0">
            <a:spAutoFit/>
          </a:bodyPr>
          <a:lstStyle/>
          <a:p>
            <a:r>
              <a:rPr lang="nl-NL" sz="1700" b="1" dirty="0">
                <a:solidFill>
                  <a:srgbClr val="0070C0"/>
                </a:solidFill>
              </a:rPr>
              <a:t>De 4</a:t>
            </a:r>
            <a:r>
              <a:rPr lang="nl-NL" sz="1700" b="1" baseline="30000" dirty="0">
                <a:solidFill>
                  <a:srgbClr val="0070C0"/>
                </a:solidFill>
              </a:rPr>
              <a:t>e</a:t>
            </a:r>
            <a:r>
              <a:rPr lang="nl-NL" sz="1700" b="1" dirty="0">
                <a:solidFill>
                  <a:srgbClr val="0070C0"/>
                </a:solidFill>
              </a:rPr>
              <a:t> industriële revolutie</a:t>
            </a:r>
          </a:p>
          <a:p>
            <a:r>
              <a:rPr lang="nl-NL" sz="1700" dirty="0">
                <a:solidFill>
                  <a:srgbClr val="212121"/>
                </a:solidFill>
              </a:rPr>
              <a:t>Om van de stad van de toekomst een leefbare stad te maken zullen we slimmer en innovatief te werk moeten gaan, ‘Business as </a:t>
            </a:r>
            <a:r>
              <a:rPr lang="nl-NL" sz="1700" dirty="0" err="1">
                <a:solidFill>
                  <a:srgbClr val="212121"/>
                </a:solidFill>
              </a:rPr>
              <a:t>Usual</a:t>
            </a:r>
            <a:r>
              <a:rPr lang="nl-NL" sz="1700" dirty="0">
                <a:solidFill>
                  <a:srgbClr val="212121"/>
                </a:solidFill>
              </a:rPr>
              <a:t>’ is geen optie. Gelukkig zitten we middenin een innovatief tijdperk; de 4</a:t>
            </a:r>
            <a:r>
              <a:rPr lang="nl-NL" sz="1700" baseline="30000" dirty="0">
                <a:solidFill>
                  <a:srgbClr val="212121"/>
                </a:solidFill>
              </a:rPr>
              <a:t>e</a:t>
            </a:r>
            <a:r>
              <a:rPr lang="nl-NL" sz="1700" dirty="0">
                <a:solidFill>
                  <a:srgbClr val="212121"/>
                </a:solidFill>
              </a:rPr>
              <a:t> industriële revolutie. Tijdens deze workshop krijg je uitleg wat de 4</a:t>
            </a:r>
            <a:r>
              <a:rPr lang="nl-NL" sz="1700" baseline="30000" dirty="0">
                <a:solidFill>
                  <a:srgbClr val="212121"/>
                </a:solidFill>
              </a:rPr>
              <a:t>e</a:t>
            </a:r>
            <a:r>
              <a:rPr lang="nl-NL" sz="1700" dirty="0">
                <a:solidFill>
                  <a:srgbClr val="212121"/>
                </a:solidFill>
              </a:rPr>
              <a:t> industriële revolutie is.</a:t>
            </a:r>
            <a:endParaRPr lang="nl-NL" sz="1700" dirty="0"/>
          </a:p>
          <a:p>
            <a:endParaRPr lang="nl-NL" sz="1700" dirty="0"/>
          </a:p>
          <a:p>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endParaRPr lang="nl-NL" sz="1700" b="1" dirty="0"/>
          </a:p>
          <a:p>
            <a:r>
              <a:rPr lang="nl-NL" sz="1700" b="1" dirty="0">
                <a:solidFill>
                  <a:srgbClr val="0070C0"/>
                </a:solidFill>
              </a:rPr>
              <a:t>Tijdstip - locatie</a:t>
            </a:r>
          </a:p>
          <a:p>
            <a:r>
              <a:rPr lang="nl-NL" sz="1700" b="1" dirty="0"/>
              <a:t>10:15</a:t>
            </a:r>
            <a:r>
              <a:rPr lang="nl-NL" sz="1700" dirty="0"/>
              <a:t> - </a:t>
            </a:r>
            <a:r>
              <a:rPr lang="nl-NL" sz="1700" b="1" dirty="0"/>
              <a:t>lokaal 7</a:t>
            </a:r>
            <a:r>
              <a:rPr lang="nl-NL" sz="1700" dirty="0"/>
              <a:t> </a:t>
            </a:r>
          </a:p>
          <a:p>
            <a:endParaRPr lang="nl-NL" sz="1700" dirty="0"/>
          </a:p>
          <a:p>
            <a:r>
              <a:rPr lang="nl-NL" sz="1700" b="1" dirty="0">
                <a:solidFill>
                  <a:srgbClr val="0070C0"/>
                </a:solidFill>
              </a:rPr>
              <a:t>Duur</a:t>
            </a:r>
          </a:p>
          <a:p>
            <a:r>
              <a:rPr lang="nl-NL" sz="1700" dirty="0"/>
              <a:t>45 minuten</a:t>
            </a:r>
          </a:p>
        </p:txBody>
      </p:sp>
      <p:pic>
        <p:nvPicPr>
          <p:cNvPr id="1026" name="Picture 2" descr="The Fourth Industrial Revolution is Here!">
            <a:extLst>
              <a:ext uri="{FF2B5EF4-FFF2-40B4-BE49-F238E27FC236}">
                <a16:creationId xmlns:a16="http://schemas.microsoft.com/office/drawing/2014/main" id="{ABC866FF-E365-4517-B76B-40A7E6F4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194" y="1898694"/>
            <a:ext cx="5230835" cy="3487223"/>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3408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80" y="1583704"/>
            <a:ext cx="5101042" cy="5062924"/>
          </a:xfrm>
          <a:prstGeom prst="rect">
            <a:avLst/>
          </a:prstGeom>
          <a:noFill/>
        </p:spPr>
        <p:txBody>
          <a:bodyPr wrap="square" rtlCol="0">
            <a:spAutoFit/>
          </a:bodyPr>
          <a:lstStyle/>
          <a:p>
            <a:r>
              <a:rPr lang="nl-NL" sz="1700" b="1" dirty="0">
                <a:solidFill>
                  <a:srgbClr val="0070C0"/>
                </a:solidFill>
              </a:rPr>
              <a:t>Smart </a:t>
            </a:r>
            <a:r>
              <a:rPr lang="nl-NL" sz="1700" b="1" dirty="0" err="1">
                <a:solidFill>
                  <a:srgbClr val="0070C0"/>
                </a:solidFill>
              </a:rPr>
              <a:t>Cities</a:t>
            </a:r>
            <a:endParaRPr lang="nl-NL" sz="1700" b="1" dirty="0">
              <a:solidFill>
                <a:srgbClr val="0070C0"/>
              </a:solidFill>
            </a:endParaRPr>
          </a:p>
          <a:p>
            <a:pPr algn="just"/>
            <a:r>
              <a:rPr lang="nl-NL" sz="1700" dirty="0">
                <a:solidFill>
                  <a:srgbClr val="212121"/>
                </a:solidFill>
              </a:rPr>
              <a:t>Voor de oplossingen van de toekomst moeten we niet sneller of harder gaan werken maar slimmer. Hoe ziet de slimme stad van de toekomst eruit? En slimme energie? Slim afval? Slim …</a:t>
            </a:r>
            <a:endParaRPr lang="nl-NL" sz="1700" i="1" dirty="0"/>
          </a:p>
          <a:p>
            <a:pPr algn="just"/>
            <a:endParaRPr lang="nl-NL" sz="1700" dirty="0"/>
          </a:p>
          <a:p>
            <a:pPr algn="just"/>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pPr algn="just"/>
            <a:endParaRPr lang="nl-NL" sz="1700" b="1" dirty="0"/>
          </a:p>
          <a:p>
            <a:pPr algn="just"/>
            <a:r>
              <a:rPr lang="nl-NL" sz="1700" b="1" dirty="0">
                <a:solidFill>
                  <a:srgbClr val="0070C0"/>
                </a:solidFill>
              </a:rPr>
              <a:t>Tijdstip - locatie</a:t>
            </a:r>
          </a:p>
          <a:p>
            <a:pPr algn="just"/>
            <a:r>
              <a:rPr lang="nl-NL" sz="1700" b="1" dirty="0"/>
              <a:t>11:15</a:t>
            </a:r>
            <a:r>
              <a:rPr lang="nl-NL" sz="1700" dirty="0"/>
              <a:t> - </a:t>
            </a:r>
            <a:r>
              <a:rPr lang="nl-NL" sz="1700" b="1" dirty="0"/>
              <a:t>lokaal 7</a:t>
            </a:r>
          </a:p>
          <a:p>
            <a:pPr algn="just"/>
            <a:endParaRPr lang="nl-NL" sz="1700" b="1" dirty="0"/>
          </a:p>
          <a:p>
            <a:r>
              <a:rPr lang="nl-NL" sz="1700" b="1" dirty="0">
                <a:solidFill>
                  <a:srgbClr val="0070C0"/>
                </a:solidFill>
              </a:rPr>
              <a:t>Duur</a:t>
            </a:r>
          </a:p>
          <a:p>
            <a:r>
              <a:rPr lang="nl-NL" sz="1700" dirty="0"/>
              <a:t>30 minuten</a:t>
            </a:r>
          </a:p>
          <a:p>
            <a:pPr algn="just"/>
            <a:r>
              <a:rPr lang="nl-NL" sz="1700" dirty="0"/>
              <a:t> </a:t>
            </a:r>
          </a:p>
        </p:txBody>
      </p:sp>
      <p:pic>
        <p:nvPicPr>
          <p:cNvPr id="2050" name="Picture 2">
            <a:extLst>
              <a:ext uri="{FF2B5EF4-FFF2-40B4-BE49-F238E27FC236}">
                <a16:creationId xmlns:a16="http://schemas.microsoft.com/office/drawing/2014/main" id="{826DC0AE-B6A9-44AA-8303-BDF458907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94272" y="2204139"/>
            <a:ext cx="5399314" cy="3095606"/>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2393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ipovers | flipoverpapier vind je bij Company Supplies">
            <a:extLst>
              <a:ext uri="{FF2B5EF4-FFF2-40B4-BE49-F238E27FC236}">
                <a16:creationId xmlns:a16="http://schemas.microsoft.com/office/drawing/2014/main" id="{EB42E569-F563-7779-31DF-12DC7DDCB7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74" r="24343" b="8157"/>
          <a:stretch/>
        </p:blipFill>
        <p:spPr bwMode="auto">
          <a:xfrm>
            <a:off x="10129422" y="3429000"/>
            <a:ext cx="1501066" cy="258737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F67BADF-6AD9-4415-AC5A-95D7FF96F8D8}"/>
              </a:ext>
            </a:extLst>
          </p:cNvPr>
          <p:cNvSpPr>
            <a:spLocks noGrp="1"/>
          </p:cNvSpPr>
          <p:nvPr>
            <p:ph type="title"/>
          </p:nvPr>
        </p:nvSpPr>
        <p:spPr>
          <a:xfrm>
            <a:off x="838200" y="365125"/>
            <a:ext cx="10515600" cy="1325563"/>
          </a:xfrm>
        </p:spPr>
        <p:txBody>
          <a:bodyPr wrap="square" anchor="ctr">
            <a:normAutofit/>
          </a:bodyPr>
          <a:lstStyle/>
          <a:p>
            <a:r>
              <a:rPr lang="nl-NL" dirty="0"/>
              <a:t>Best </a:t>
            </a:r>
            <a:r>
              <a:rPr lang="nl-NL" dirty="0" err="1"/>
              <a:t>Practice</a:t>
            </a:r>
            <a:endParaRPr lang="nl-NL" dirty="0"/>
          </a:p>
        </p:txBody>
      </p:sp>
      <p:pic>
        <p:nvPicPr>
          <p:cNvPr id="1028" name="Picture 4" descr="How do you implement best practices? - PMWorld 360 Magazine">
            <a:extLst>
              <a:ext uri="{FF2B5EF4-FFF2-40B4-BE49-F238E27FC236}">
                <a16:creationId xmlns:a16="http://schemas.microsoft.com/office/drawing/2014/main" id="{1B71F6E2-EE35-4A0C-861C-7E025D5A82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666" y="1971675"/>
            <a:ext cx="5554135" cy="3124200"/>
          </a:xfrm>
          <a:prstGeom prst="rect">
            <a:avLst/>
          </a:prstGeom>
          <a:solidFill>
            <a:srgbClr val="FFFFFF"/>
          </a:solidFill>
        </p:spPr>
      </p:pic>
      <p:sp>
        <p:nvSpPr>
          <p:cNvPr id="137" name="Content Placeholder 3">
            <a:extLst>
              <a:ext uri="{FF2B5EF4-FFF2-40B4-BE49-F238E27FC236}">
                <a16:creationId xmlns:a16="http://schemas.microsoft.com/office/drawing/2014/main" id="{821D167E-B646-4ECD-96F0-7D3A4C327818}"/>
              </a:ext>
            </a:extLst>
          </p:cNvPr>
          <p:cNvSpPr>
            <a:spLocks noGrp="1"/>
          </p:cNvSpPr>
          <p:nvPr>
            <p:ph sz="half" idx="2"/>
          </p:nvPr>
        </p:nvSpPr>
        <p:spPr>
          <a:xfrm>
            <a:off x="6172200" y="1825625"/>
            <a:ext cx="5181600" cy="4351338"/>
          </a:xfrm>
        </p:spPr>
        <p:txBody>
          <a:bodyPr/>
          <a:lstStyle/>
          <a:p>
            <a:pPr marL="0" indent="0">
              <a:buNone/>
            </a:pPr>
            <a:r>
              <a:rPr lang="nl-NL" b="1" dirty="0"/>
              <a:t>Week 4</a:t>
            </a:r>
          </a:p>
          <a:p>
            <a:pPr marL="0" indent="0">
              <a:buNone/>
            </a:pPr>
            <a:r>
              <a:rPr lang="nl-NL" dirty="0"/>
              <a:t>Woensdag 8 maart Go/No Go presentatie</a:t>
            </a:r>
          </a:p>
          <a:p>
            <a:pPr marL="0" indent="0">
              <a:buNone/>
            </a:pPr>
            <a:endParaRPr lang="nl-NL" dirty="0"/>
          </a:p>
          <a:p>
            <a:pPr marL="0" indent="0">
              <a:buNone/>
            </a:pPr>
            <a:r>
              <a:rPr lang="nl-NL" dirty="0"/>
              <a:t>Vanaf </a:t>
            </a:r>
            <a:r>
              <a:rPr lang="nl-NL" b="1" dirty="0">
                <a:solidFill>
                  <a:srgbClr val="0070C0"/>
                </a:solidFill>
              </a:rPr>
              <a:t>12:45</a:t>
            </a:r>
            <a:r>
              <a:rPr lang="nl-NL" dirty="0"/>
              <a:t> op inschrijving:</a:t>
            </a:r>
          </a:p>
        </p:txBody>
      </p:sp>
    </p:spTree>
    <p:extLst>
      <p:ext uri="{BB962C8B-B14F-4D97-AF65-F5344CB8AC3E}">
        <p14:creationId xmlns:p14="http://schemas.microsoft.com/office/powerpoint/2010/main" val="39533917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3E909EEC-0705-4D46-ADB5-4F3617CCF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457</TotalTime>
  <Words>307</Words>
  <Application>Microsoft Office PowerPoint</Application>
  <PresentationFormat>Breedbeeld</PresentationFormat>
  <Paragraphs>67</Paragraphs>
  <Slides>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Arial</vt:lpstr>
      <vt:lpstr>Britannic Bold</vt:lpstr>
      <vt:lpstr>Calibri</vt:lpstr>
      <vt:lpstr>Calibri Light</vt:lpstr>
      <vt:lpstr>Symbol</vt:lpstr>
      <vt:lpstr>Wingdings</vt:lpstr>
      <vt:lpstr>Kantoorthema</vt:lpstr>
      <vt:lpstr>Woensdag</vt:lpstr>
      <vt:lpstr>PowerPoint-presentatie</vt:lpstr>
      <vt:lpstr>Workshop woensdag</vt:lpstr>
      <vt:lpstr>Workshop woensdag</vt:lpstr>
      <vt:lpstr>Best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13</cp:revision>
  <dcterms:created xsi:type="dcterms:W3CDTF">2021-07-07T07:37:45Z</dcterms:created>
  <dcterms:modified xsi:type="dcterms:W3CDTF">2023-03-08T08:46:53Z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